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94660"/>
  </p:normalViewPr>
  <p:slideViewPr>
    <p:cSldViewPr snapToGrid="0">
      <p:cViewPr varScale="1">
        <p:scale>
          <a:sx n="90" d="100"/>
          <a:sy n="90" d="100"/>
        </p:scale>
        <p:origin x="87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F2B8C-5240-61EC-2C09-B0B93EB55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6B51DE-4DBD-A5B4-D3AF-8A2DF5A00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12C8A-38AF-E231-6DCC-D6CF0F5E8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745BB-DD1F-F84F-C311-6D085D0AF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B682C-166C-5521-4ACE-5A0FFFE20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006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3CD2-FC45-87DA-BB2B-394B8DD27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FB6066-02D5-256F-7F66-8F9E0730E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2339F-8F59-E0CE-5573-5CF3364D0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80ADD-73F5-26A3-E38B-89A3EB66A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C229F-30E5-A720-E8ED-2F978BB0F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544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9C25C8-4222-FA36-EC1F-5C2494D66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F3DF5B-7222-ED3A-6B9D-0DF69453F0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0169E-9343-244F-0EE1-A0DB97D88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0D8D0-632B-1292-1080-481F0E3F5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9432A-1C63-DDD9-77E8-3B63AA55F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8455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D3D4F-5F58-EC5A-E06B-4A59D069D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D3CCD-57FC-8302-0FC4-A90165E2E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F419B-2DB5-B087-B475-3B9CD4432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1CB27-80A0-98C8-3280-BE8F28B72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35C3F-D721-3404-EF6A-C8AF49CE6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323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274B4-EDD8-7AC4-232A-4845CBC5F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615519-FCCB-78E4-81FA-EAA05B7B0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386DE-636D-3A7E-0F40-C3337BE98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356E4-69D3-C2DF-AB55-875329A35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D818E-8475-2DAA-5A49-AF3142EA9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555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2BDCA-6158-864A-A084-2B61FA5D0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F878E-1730-0641-B8CD-028D1F9E6F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A0F57-1B08-84E1-31AA-ECFE6687A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5438B6-155A-A0C0-504D-D68FC486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5B3E8-CED4-A01C-C668-9EA3C5229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B373A3-BED2-C036-7BC7-054C1C123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1628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3315-BD07-BA3D-0A72-C0659404E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C79B9-5C38-6D1D-A855-257E7EC5E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9DC8E-6D19-ACA0-7ABC-7FB52A472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ECE30-65B1-4084-BE7C-A38D3A46C0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00B240-2F7A-3017-D0BB-27FEF1D2F5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C15D74-A9B9-F4BA-52C6-8A3C5AC4E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8B4152-045D-99EA-3FF0-17AA78C01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82651B-820E-C4F2-668A-A7FF78A46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5649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CBD3C-BFB4-AC23-D111-4EE36DD63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BFFB4B-B16B-158C-CE85-E388C57EF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053884-A1B5-FA77-2C17-33B02CE0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917513-ADF7-A779-1D73-AAEB1A196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8942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9B97A6-1B9E-7A0C-E5C5-61110BAAC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2F371C-9FDA-9FD4-76A7-4E2F83DF4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865E6B-92E2-8CCE-585D-0E3D681A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2840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E4906-F177-19C4-2860-7CE89604F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EA4F8-F269-EFE3-7686-BCE407396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A66B1F-48CB-4075-69AD-D0E545BBD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77F779-5330-722D-16E9-25E4E3BCE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BDE2DA-E124-16A7-7B5F-DFE85068E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41D6D-577E-A18F-A168-F9BBB5E6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1015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286FF-3ADC-549E-309F-D3C85FC1A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F2B2C5-C0BC-58A1-269E-FBEB05F01C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84819B-33EF-B343-FD7A-EB1FD58A28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E4013-4E84-C851-CEA1-68499FE95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7DA657-5C00-311A-E9E4-E4F05E796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32353-BB5D-EE9D-8C64-B0246AE7D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705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864C3-F8A3-F44B-3563-CDEEFA229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7BB04-F7AD-15BF-F4EB-AF1A18965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86114-20C8-FAFD-9EF2-FBCBB793F3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AFD0F-CF0E-454D-B617-0D19658BC497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61B81-841B-2D97-D336-94A1371C23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033BC-EB10-8A31-306E-45FED9243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66F00-520B-4D94-845F-378510384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3979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elections-vote-sheet-paper-pen-536656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AD50D-D3C9-5B1B-25C9-7DF2C17F95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3200" dirty="0"/>
              <a:t>DATA ANALYSIS OF</a:t>
            </a:r>
            <a:br>
              <a:rPr lang="en-IN" sz="3200" dirty="0"/>
            </a:br>
            <a:r>
              <a:rPr lang="en-IN" sz="3200" dirty="0"/>
              <a:t>GENERAL ELECTION OF PARLIAMENTARY / ASSEMBLY</a:t>
            </a:r>
            <a:br>
              <a:rPr lang="en-IN" sz="3200" dirty="0"/>
            </a:br>
            <a:r>
              <a:rPr lang="en-IN" sz="3200" dirty="0"/>
              <a:t>CONSTITUENCIES:TRENDS &amp; RESULTS- 2024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6FB1FA-2BFE-FF53-E29A-D312F89338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 </a:t>
            </a:r>
          </a:p>
          <a:p>
            <a:endParaRPr lang="en-IN" dirty="0"/>
          </a:p>
          <a:p>
            <a:r>
              <a:rPr lang="en-IN" dirty="0"/>
              <a:t>                                                                                     -L.SHASANK CHOWDARY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9CA029-65A2-68F1-A0E8-B2018A3BB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19224" y="4429919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118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64BA3-6AE2-DCB0-6E4E-B11C396D2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148"/>
            <a:ext cx="10515600" cy="1325563"/>
          </a:xfrm>
        </p:spPr>
        <p:txBody>
          <a:bodyPr/>
          <a:lstStyle/>
          <a:p>
            <a:r>
              <a:rPr lang="en-IN" dirty="0"/>
              <a:t>7. STATE THE TOP% OF CANDIATES VIA MARGIN (MLA&amp;MP).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205DA2-E001-B5A1-257E-8D061318D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3874"/>
            <a:ext cx="12192000" cy="586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378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EDE3-2A25-68A2-40E7-73F055907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6126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IN" dirty="0"/>
            </a:br>
            <a:r>
              <a:rPr lang="en-IN" dirty="0"/>
              <a:t>8.ANALYSE THE ELECTIONS IN SIKKIM VIA COMPARING MLA&amp;MP SEATS.</a:t>
            </a:r>
            <a:br>
              <a:rPr lang="en-IN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42FA07-3507-2CEB-EDF3-8CF5D8005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9437"/>
            <a:ext cx="12192000" cy="581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63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50C1D-48C9-1353-7812-2A121E33E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455" y="-139921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IN" dirty="0"/>
            </a:br>
            <a:r>
              <a:rPr lang="en-IN" dirty="0"/>
              <a:t>9.STATE THE TOP% OF CANDIATES VIA MARGIN (MLA&amp;MP) IN SIKKIM.</a:t>
            </a:r>
            <a:br>
              <a:rPr lang="en-IN" dirty="0"/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DBE76F-14B4-2B34-949D-FD09EF7DD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0470"/>
            <a:ext cx="12192000" cy="582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799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F87AA-E70D-4B02-4C10-69C1D3110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986" y="-118657"/>
            <a:ext cx="10515600" cy="1325563"/>
          </a:xfrm>
        </p:spPr>
        <p:txBody>
          <a:bodyPr/>
          <a:lstStyle/>
          <a:p>
            <a:r>
              <a:rPr lang="en-IN" dirty="0"/>
              <a:t>10. INSIGHTS ABOUT BY-ELECTIONS IN 2024.</a:t>
            </a:r>
            <a:br>
              <a:rPr lang="en-IN" dirty="0"/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CF126-1AF4-D23C-3F6B-1B5C605D4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4900"/>
            <a:ext cx="12144746" cy="642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80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C04A0-6033-171A-6AE1-DED7429E3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247" y="2613911"/>
            <a:ext cx="10515600" cy="1325563"/>
          </a:xfrm>
        </p:spPr>
        <p:txBody>
          <a:bodyPr/>
          <a:lstStyle/>
          <a:p>
            <a:r>
              <a:rPr lang="en-IN" dirty="0"/>
              <a:t>                         THANK YOU</a:t>
            </a:r>
          </a:p>
        </p:txBody>
      </p:sp>
      <p:pic>
        <p:nvPicPr>
          <p:cNvPr id="4" name="Graphic 3" descr="Angel face outline with solid fill">
            <a:extLst>
              <a:ext uri="{FF2B5EF4-FFF2-40B4-BE49-F238E27FC236}">
                <a16:creationId xmlns:a16="http://schemas.microsoft.com/office/drawing/2014/main" id="{4948AD51-62BF-1BA2-B2FE-F5F559D30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43037" y="281949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83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AB6D4-E991-20F1-F6AC-C20327B4A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047" y="67414"/>
            <a:ext cx="10515600" cy="559908"/>
          </a:xfrm>
        </p:spPr>
        <p:txBody>
          <a:bodyPr>
            <a:normAutofit fontScale="90000"/>
          </a:bodyPr>
          <a:lstStyle/>
          <a:p>
            <a:r>
              <a:rPr lang="en-IN" dirty="0"/>
              <a:t>        10 INSIGHTS FROM THE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646BF-4653-FADD-B516-3FC087382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6676"/>
            <a:ext cx="10515600" cy="5507112"/>
          </a:xfrm>
        </p:spPr>
        <p:txBody>
          <a:bodyPr/>
          <a:lstStyle/>
          <a:p>
            <a:r>
              <a:rPr lang="en-IN" dirty="0">
                <a:latin typeface="Aptos Narrow" panose="020B0004020202020204" pitchFamily="34" charset="0"/>
              </a:rPr>
              <a:t>STATE THE VOTE COUNT &amp; VOTE SHARE IN PARLIAMENTARY CONSTITUENCY GENERAL.</a:t>
            </a:r>
          </a:p>
          <a:p>
            <a:r>
              <a:rPr lang="en-IN" dirty="0"/>
              <a:t>ANALYSE THE ELECTIONS IN ANDHRA PRADESH VIA COMPARING MLA&amp;MP SEATS.</a:t>
            </a:r>
          </a:p>
          <a:p>
            <a:r>
              <a:rPr lang="en-IN" dirty="0"/>
              <a:t>STATE THE TOP% OF CANDIATES VIA MARGIN (MLA&amp;MP) IN AP.</a:t>
            </a:r>
          </a:p>
          <a:p>
            <a:r>
              <a:rPr lang="en-IN" dirty="0"/>
              <a:t>ANALYSE THE ELECTIONS IN ODISHA VIA COMPARING MLA&amp;MP SEATS.</a:t>
            </a:r>
          </a:p>
          <a:p>
            <a:r>
              <a:rPr lang="en-IN" dirty="0"/>
              <a:t>STATE THE TOP% OF CANDIATES VIA MARGIN (MLA&amp;MP) IN ODISHA.</a:t>
            </a:r>
          </a:p>
          <a:p>
            <a:r>
              <a:rPr lang="en-IN" dirty="0"/>
              <a:t>ANALYSE THE ELECTIONS IN ARUNACHAL PRADESH VIA COMPARING MLA&amp;MP SEATS.</a:t>
            </a:r>
          </a:p>
          <a:p>
            <a:r>
              <a:rPr lang="en-IN" dirty="0"/>
              <a:t>STATE THE TOP% OF CANDIATES VIA MARGIN (MLA&amp;MP) IN ARUNACHAL PRADESH.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>
              <a:latin typeface="Aptos Narrow" panose="020B0004020202020204" pitchFamily="34" charset="0"/>
            </a:endParaRPr>
          </a:p>
          <a:p>
            <a:endParaRPr lang="en-IN" dirty="0">
              <a:latin typeface="Aptos Narrow" panose="020B00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214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4884A-2C8A-5ECD-F250-EDD09925B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9219"/>
            <a:ext cx="10515600" cy="5517744"/>
          </a:xfrm>
        </p:spPr>
        <p:txBody>
          <a:bodyPr/>
          <a:lstStyle/>
          <a:p>
            <a:r>
              <a:rPr lang="en-IN" dirty="0"/>
              <a:t>ANALYSE THE ELECTIONS IN SIKKIM VIA COMPARING MLA&amp;MP SEATS.</a:t>
            </a:r>
          </a:p>
          <a:p>
            <a:r>
              <a:rPr lang="en-IN" dirty="0"/>
              <a:t>STATE THE TOP% OF CANDIATES VIA MARGIN (MLA&amp;MP) IN SIKKIM.</a:t>
            </a:r>
          </a:p>
          <a:p>
            <a:r>
              <a:rPr lang="en-IN" dirty="0"/>
              <a:t>INSIGHTS ABOUT BY-ELECTIONS IN 2024.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9808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80BE3-44F5-2154-4CD6-6ACBA0E5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079" y="-341938"/>
            <a:ext cx="10515600" cy="1772018"/>
          </a:xfrm>
        </p:spPr>
        <p:txBody>
          <a:bodyPr>
            <a:normAutofit/>
          </a:bodyPr>
          <a:lstStyle/>
          <a:p>
            <a:r>
              <a:rPr lang="en-IN" dirty="0">
                <a:latin typeface="+mn-lt"/>
              </a:rPr>
              <a:t>1.STATE THE VOTE COUNT &amp; VOTE SHARE IN PARLIAMENTARY CONSTITUENCY GENERAL.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035075-E060-4908-706B-76F1C3198A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8317"/>
            <a:ext cx="12192000" cy="577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934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18788-C519-A94B-109F-98C7BE72B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IN" dirty="0"/>
              <a:t>2.ANALYSE THE ELECTIONS IN ANDHRA PRADESH VIA COMPARING MLA&amp;MP SEATS.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1EA2A-CA66-41BE-89CD-1AA0BB413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4130"/>
            <a:ext cx="12192000" cy="556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40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22377-B1E1-45D5-CC89-DF585A279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IN" dirty="0"/>
              <a:t>3.STATE THE TOP% OF CANDIATES VIA MARGIN (MLA&amp;MP).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849D6E-F188-139E-D87B-5AB43DEF7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0079"/>
            <a:ext cx="12192000" cy="542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29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45944-3583-015C-8563-C2C899BC4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670" y="51464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/>
              <a:t>4. ANALYSE THE ELECTIONS IN ODISHA VIA COMPARING MLA&amp;MP SEATS.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532B6E-35C7-971F-F32A-3AD2BCF16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0166"/>
            <a:ext cx="12192000" cy="533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577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31B54-591E-3C2F-7B95-BB717BE61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977" y="0"/>
            <a:ext cx="10515600" cy="1325563"/>
          </a:xfrm>
        </p:spPr>
        <p:txBody>
          <a:bodyPr/>
          <a:lstStyle/>
          <a:p>
            <a:r>
              <a:rPr lang="en-IN" dirty="0"/>
              <a:t>5.STATE THE TOP% OF CANDIATES VIA MARGIN (MLA&amp;MP).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F714F-0B96-6041-DD70-CE1FEEDB47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4" y="1419447"/>
            <a:ext cx="12192000" cy="579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739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F73E1-D6B1-7B58-DE85-E377D5B4B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44" y="-127590"/>
            <a:ext cx="10515600" cy="1325563"/>
          </a:xfrm>
        </p:spPr>
        <p:txBody>
          <a:bodyPr/>
          <a:lstStyle/>
          <a:p>
            <a:r>
              <a:rPr lang="en-IN" dirty="0"/>
              <a:t>6.ANALYSE THE ELECTIONS IN ARUNACHAL PRADESH VIA COMPARING MLA&amp;MP SEATS.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7147D8-076A-9B75-1952-D8DF327C3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7685"/>
            <a:ext cx="12192000" cy="577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936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78</TotalTime>
  <Words>316</Words>
  <Application>Microsoft Office PowerPoint</Application>
  <PresentationFormat>Widescreen</PresentationFormat>
  <Paragraphs>31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 Narrow</vt:lpstr>
      <vt:lpstr>Arial</vt:lpstr>
      <vt:lpstr>Calibri</vt:lpstr>
      <vt:lpstr>Calibri Light</vt:lpstr>
      <vt:lpstr>Office Theme</vt:lpstr>
      <vt:lpstr>DATA ANALYSIS OF GENERAL ELECTION OF PARLIAMENTARY / ASSEMBLY CONSTITUENCIES:TRENDS &amp; RESULTS- 2024</vt:lpstr>
      <vt:lpstr>        10 INSIGHTS FROM THE DATA SET.</vt:lpstr>
      <vt:lpstr>PowerPoint Presentation</vt:lpstr>
      <vt:lpstr>1.STATE THE VOTE COUNT &amp; VOTE SHARE IN PARLIAMENTARY CONSTITUENCY GENERAL.</vt:lpstr>
      <vt:lpstr>2.ANALYSE THE ELECTIONS IN ANDHRA PRADESH VIA COMPARING MLA&amp;MP SEATS.</vt:lpstr>
      <vt:lpstr>3.STATE THE TOP% OF CANDIATES VIA MARGIN (MLA&amp;MP).</vt:lpstr>
      <vt:lpstr>4. ANALYSE THE ELECTIONS IN ODISHA VIA COMPARING MLA&amp;MP SEATS.</vt:lpstr>
      <vt:lpstr>5.STATE THE TOP% OF CANDIATES VIA MARGIN (MLA&amp;MP).</vt:lpstr>
      <vt:lpstr>6.ANALYSE THE ELECTIONS IN ARUNACHAL PRADESH VIA COMPARING MLA&amp;MP SEATS.</vt:lpstr>
      <vt:lpstr>7. STATE THE TOP% OF CANDIATES VIA MARGIN (MLA&amp;MP).</vt:lpstr>
      <vt:lpstr> 8.ANALYSE THE ELECTIONS IN SIKKIM VIA COMPARING MLA&amp;MP SEATS. </vt:lpstr>
      <vt:lpstr> 9.STATE THE TOP% OF CANDIATES VIA MARGIN (MLA&amp;MP) IN SIKKIM. </vt:lpstr>
      <vt:lpstr>10. INSIGHTS ABOUT BY-ELECTIONS IN 2024. </vt:lpstr>
      <vt:lpstr>         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SHASANK CHOWDARY</dc:creator>
  <cp:lastModifiedBy>SHASANK CHOWDARY</cp:lastModifiedBy>
  <cp:revision>4</cp:revision>
  <dcterms:created xsi:type="dcterms:W3CDTF">2024-06-29T15:47:21Z</dcterms:created>
  <dcterms:modified xsi:type="dcterms:W3CDTF">2024-06-29T17:59:41Z</dcterms:modified>
</cp:coreProperties>
</file>

<file path=docProps/thumbnail.jpeg>
</file>